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6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1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4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7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4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9CC93-F56B-934F-96FC-6C21D8212A07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A33F-219E-B14D-B6F8-3BC84312F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</a:t>
            </a:r>
            <a:r>
              <a:rPr lang="en-US" dirty="0" smtClean="0"/>
              <a:t>DEVELOPMENT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Seminar in Transformational Leadership</a:t>
            </a:r>
            <a:br>
              <a:rPr lang="en-US" dirty="0" smtClean="0"/>
            </a:br>
            <a:r>
              <a:rPr lang="en-US" dirty="0" smtClean="0"/>
              <a:t>Summer 2015</a:t>
            </a:r>
            <a:br>
              <a:rPr lang="en-US" dirty="0" smtClean="0"/>
            </a:br>
            <a:r>
              <a:rPr lang="en-US" dirty="0" smtClean="0"/>
              <a:t>UCSO and SOSU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51529">
            <a:off x="1371600" y="3886200"/>
            <a:ext cx="6400800" cy="1752600"/>
          </a:xfrm>
        </p:spPr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49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02600" cy="248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TEAM PLANNING</a:t>
            </a:r>
            <a:br>
              <a:rPr lang="en-US" dirty="0" smtClean="0"/>
            </a:br>
            <a:r>
              <a:rPr lang="en-US" dirty="0" smtClean="0"/>
              <a:t>Identify the top ranking person on the team and major function of the team and address questions below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My role in the team development effort is?</a:t>
            </a:r>
          </a:p>
          <a:p>
            <a:r>
              <a:rPr lang="en-US" dirty="0" smtClean="0"/>
              <a:t>What are the major team issues right now?</a:t>
            </a:r>
          </a:p>
          <a:p>
            <a:r>
              <a:rPr lang="en-US" dirty="0" smtClean="0"/>
              <a:t>Who most wants the team to improve?</a:t>
            </a:r>
          </a:p>
          <a:p>
            <a:r>
              <a:rPr lang="en-US" dirty="0" smtClean="0"/>
              <a:t>What changes (recent or expected) most impact the team?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6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Energy—Up, Sustained, Focused</a:t>
            </a:r>
          </a:p>
          <a:p>
            <a:r>
              <a:rPr lang="en-US" dirty="0" smtClean="0"/>
              <a:t>On The Right Things…mission, </a:t>
            </a:r>
            <a:r>
              <a:rPr lang="en-US" dirty="0" err="1" smtClean="0"/>
              <a:t>goals,etc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Find Out The Level of “</a:t>
            </a:r>
            <a:r>
              <a:rPr lang="en-US" dirty="0" err="1" smtClean="0"/>
              <a:t>Teamness</a:t>
            </a:r>
            <a:r>
              <a:rPr lang="en-US" dirty="0" smtClean="0"/>
              <a:t>” Needed</a:t>
            </a:r>
          </a:p>
          <a:p>
            <a:r>
              <a:rPr lang="en-US" dirty="0" smtClean="0"/>
              <a:t>Understand The “Self Development” Feature</a:t>
            </a:r>
          </a:p>
          <a:p>
            <a:r>
              <a:rPr lang="en-US" dirty="0" smtClean="0"/>
              <a:t>“Walk Through” The Process</a:t>
            </a:r>
          </a:p>
          <a:p>
            <a:r>
              <a:rPr lang="en-US" dirty="0" smtClean="0"/>
              <a:t>Decide—Should I?  And, Plan!!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9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TEAM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Hierarchy</a:t>
            </a:r>
          </a:p>
          <a:p>
            <a:r>
              <a:rPr lang="en-US" dirty="0" smtClean="0"/>
              <a:t>Line and Staff</a:t>
            </a:r>
          </a:p>
          <a:p>
            <a:r>
              <a:rPr lang="en-US" dirty="0" smtClean="0"/>
              <a:t>Pinwheel</a:t>
            </a:r>
          </a:p>
          <a:p>
            <a:r>
              <a:rPr lang="en-US" dirty="0" smtClean="0"/>
              <a:t>Circular</a:t>
            </a:r>
          </a:p>
          <a:p>
            <a:r>
              <a:rPr lang="en-US" dirty="0" smtClean="0"/>
              <a:t>How Would I Draw My Team?</a:t>
            </a:r>
          </a:p>
          <a:p>
            <a:r>
              <a:rPr lang="en-US" dirty="0" smtClean="0"/>
              <a:t>What Roles Are In The Team?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5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DIAGNOSTICS</a:t>
            </a:r>
            <a:br>
              <a:rPr lang="en-US" dirty="0" smtClean="0"/>
            </a:br>
            <a:r>
              <a:rPr lang="en-US" dirty="0" smtClean="0"/>
              <a:t>Create 4 Quadrants on Flip Charts and Fill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Quadrant I=What do you want in your team?</a:t>
            </a:r>
          </a:p>
          <a:p>
            <a:r>
              <a:rPr lang="en-US" dirty="0" smtClean="0"/>
              <a:t>Quadrant 2=What are you willing to do to get it</a:t>
            </a:r>
          </a:p>
          <a:p>
            <a:r>
              <a:rPr lang="en-US" dirty="0" smtClean="0"/>
              <a:t>Quadrant 3=How do you stop yourself?</a:t>
            </a:r>
          </a:p>
          <a:p>
            <a:r>
              <a:rPr lang="en-US" dirty="0" smtClean="0"/>
              <a:t>Quadrant 4=What motivates you about your team?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9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 FROM QUADS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we stuck now?</a:t>
            </a:r>
          </a:p>
          <a:p>
            <a:r>
              <a:rPr lang="en-US" dirty="0" smtClean="0"/>
              <a:t>How can we break through that?</a:t>
            </a:r>
          </a:p>
          <a:p>
            <a:r>
              <a:rPr lang="en-US" dirty="0" smtClean="0"/>
              <a:t>Are we getting through the surface on these issues?</a:t>
            </a:r>
          </a:p>
          <a:p>
            <a:r>
              <a:rPr lang="en-US" dirty="0" smtClean="0"/>
              <a:t>What overall insights, conclusion, or suggestions can we draw from our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1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USING STRAIGHT TALK?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what you want</a:t>
            </a:r>
          </a:p>
          <a:p>
            <a:r>
              <a:rPr lang="en-US" dirty="0" smtClean="0"/>
              <a:t>Be specific</a:t>
            </a:r>
          </a:p>
          <a:p>
            <a:r>
              <a:rPr lang="en-US" dirty="0" smtClean="0"/>
              <a:t>Go direct</a:t>
            </a:r>
          </a:p>
          <a:p>
            <a:r>
              <a:rPr lang="en-US" dirty="0" smtClean="0"/>
              <a:t>Say “I”</a:t>
            </a:r>
          </a:p>
          <a:p>
            <a:r>
              <a:rPr lang="en-US" dirty="0" smtClean="0"/>
              <a:t>Do it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0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CONCLUSIONS ABOUT THE TEAM SELF-DEVELOPMENT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self-determined: The Team Leader and team members define the team they </a:t>
            </a:r>
            <a:r>
              <a:rPr lang="en-US" u="sng" dirty="0" smtClean="0"/>
              <a:t>need</a:t>
            </a:r>
            <a:r>
              <a:rPr lang="en-US" dirty="0" smtClean="0"/>
              <a:t> and </a:t>
            </a:r>
            <a:r>
              <a:rPr lang="en-US" u="sng" dirty="0" smtClean="0"/>
              <a:t>want</a:t>
            </a:r>
            <a:r>
              <a:rPr lang="en-US" dirty="0" smtClean="0"/>
              <a:t> to be part of</a:t>
            </a:r>
          </a:p>
          <a:p>
            <a:r>
              <a:rPr lang="en-US" dirty="0" smtClean="0"/>
              <a:t>No standard formula or recipe is best for a team. Each team is </a:t>
            </a:r>
            <a:r>
              <a:rPr lang="en-US" u="sng" dirty="0" smtClean="0"/>
              <a:t>custom shaped</a:t>
            </a:r>
          </a:p>
          <a:p>
            <a:r>
              <a:rPr lang="en-US" dirty="0" smtClean="0"/>
              <a:t>The team behavior now in place has been influenced by: the team’s own internal culture; reward systems in the </a:t>
            </a:r>
            <a:r>
              <a:rPr lang="en-US" dirty="0" err="1" smtClean="0"/>
              <a:t>organization;and</a:t>
            </a:r>
            <a:r>
              <a:rPr lang="en-US" dirty="0" smtClean="0"/>
              <a:t> the total system culture and its behavioral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7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SELF-DEVELOPMENT PROCESS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Teams learn certain processes to enable them to build a team</a:t>
            </a:r>
          </a:p>
          <a:p>
            <a:r>
              <a:rPr lang="en-US" dirty="0" smtClean="0"/>
              <a:t>Teams have more than enough talent to best deal with their own issues</a:t>
            </a:r>
          </a:p>
          <a:p>
            <a:r>
              <a:rPr lang="en-US" dirty="0" smtClean="0"/>
              <a:t>Team development is a discovery process</a:t>
            </a:r>
          </a:p>
          <a:p>
            <a:r>
              <a:rPr lang="en-US" dirty="0" smtClean="0"/>
              <a:t>It is done best by working on real team problems and issues (goals, priorities, a specific project) and analyzing the approaches being used—</a:t>
            </a:r>
            <a:r>
              <a:rPr lang="en-US" u="sng" dirty="0" smtClean="0"/>
              <a:t>and</a:t>
            </a:r>
            <a:r>
              <a:rPr lang="en-US" dirty="0" smtClean="0"/>
              <a:t>, desired changes in 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5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SELF-DEVELOPMENT PROCESS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 development is a “Process” not a recipe—you must trust the process; teams usually don’t know what they most need until deep in the development process</a:t>
            </a:r>
          </a:p>
          <a:p>
            <a:r>
              <a:rPr lang="en-US" dirty="0" smtClean="0"/>
              <a:t>Teams must </a:t>
            </a:r>
            <a:r>
              <a:rPr lang="en-US" u="sng" dirty="0" smtClean="0"/>
              <a:t>nurture</a:t>
            </a:r>
            <a:r>
              <a:rPr lang="en-US" dirty="0" smtClean="0"/>
              <a:t> and </a:t>
            </a:r>
            <a:r>
              <a:rPr lang="en-US" u="sng" dirty="0" smtClean="0"/>
              <a:t>re-invent </a:t>
            </a:r>
            <a:r>
              <a:rPr lang="en-US" dirty="0" smtClean="0"/>
              <a:t>themselves regularly or they revert quickly to old ways</a:t>
            </a:r>
          </a:p>
          <a:p>
            <a:r>
              <a:rPr lang="en-US" dirty="0" smtClean="0"/>
              <a:t>Trust, openness, and candor are pre-requisites for team self-development—these are indicators that a team is moving toward a high level </a:t>
            </a:r>
            <a:r>
              <a:rPr lang="en-US" smtClean="0"/>
              <a:t>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7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460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TEAM DEVELOPMENT  Seminar in Transformational Leadership Summer 2015 UCSO and SOSU</vt:lpstr>
      <vt:lpstr>OBJECTIVES</vt:lpstr>
      <vt:lpstr>ALTERNATIVE TEAM DESIGNS</vt:lpstr>
      <vt:lpstr>DIAGNOSTICS Create 4 Quadrants on Flip Charts and Fill Out</vt:lpstr>
      <vt:lpstr>SUMMARIZE FROM QUADS</vt:lpstr>
      <vt:lpstr>ARE WE USING STRAIGHT TALK?</vt:lpstr>
      <vt:lpstr>SOME CONCLUSIONS ABOUT THE TEAM SELF-DEVELOPMENT PROCESS</vt:lpstr>
      <vt:lpstr>TEAM SELF-DEVELOPMENT PROCESS (continued)</vt:lpstr>
      <vt:lpstr>TEAM SELF-DEVELOPMENT PROCESS (continued)</vt:lpstr>
      <vt:lpstr>TEAM PLANNING Identify the top ranking person on the team and major function of the team and address questions below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DEVELOPMENT</dc:title>
  <dc:creator>Larry Minks</dc:creator>
  <cp:lastModifiedBy>Larry Minks</cp:lastModifiedBy>
  <cp:revision>9</cp:revision>
  <dcterms:created xsi:type="dcterms:W3CDTF">2015-07-28T02:02:52Z</dcterms:created>
  <dcterms:modified xsi:type="dcterms:W3CDTF">2015-07-29T17:15:13Z</dcterms:modified>
</cp:coreProperties>
</file>